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8" r:id="rId5"/>
    <p:sldId id="259" r:id="rId6"/>
    <p:sldId id="267" r:id="rId7"/>
    <p:sldId id="261" r:id="rId8"/>
    <p:sldId id="264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994" autoAdjust="0"/>
  </p:normalViewPr>
  <p:slideViewPr>
    <p:cSldViewPr>
      <p:cViewPr varScale="1">
        <p:scale>
          <a:sx n="43" d="100"/>
          <a:sy n="43" d="100"/>
        </p:scale>
        <p:origin x="-12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93E33A-2202-4E5B-8555-4EE1EC97442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452323-4B5E-478B-AC89-346526EF68CD}">
      <dgm:prSet phldrT="[Text]" phldr="1"/>
      <dgm:spPr/>
      <dgm:t>
        <a:bodyPr/>
        <a:lstStyle/>
        <a:p>
          <a:endParaRPr lang="en-US" dirty="0"/>
        </a:p>
      </dgm:t>
    </dgm:pt>
    <dgm:pt modelId="{77B1F24C-342D-410D-AE26-1ABDB50E621B}" type="parTrans" cxnId="{9925F0C5-687C-41B0-A297-56C4DF93CD21}">
      <dgm:prSet/>
      <dgm:spPr/>
      <dgm:t>
        <a:bodyPr/>
        <a:lstStyle/>
        <a:p>
          <a:endParaRPr lang="en-US"/>
        </a:p>
      </dgm:t>
    </dgm:pt>
    <dgm:pt modelId="{93A05663-0F90-4A51-974B-923D825F64A0}" type="sibTrans" cxnId="{9925F0C5-687C-41B0-A297-56C4DF93CD21}">
      <dgm:prSet/>
      <dgm:spPr/>
      <dgm:t>
        <a:bodyPr/>
        <a:lstStyle/>
        <a:p>
          <a:endParaRPr lang="en-US"/>
        </a:p>
      </dgm:t>
    </dgm:pt>
    <dgm:pt modelId="{04726816-F0D5-4B07-8A6F-CCC734C27AD8}">
      <dgm:prSet phldrT="[Text]" phldr="1"/>
      <dgm:spPr/>
      <dgm:t>
        <a:bodyPr/>
        <a:lstStyle/>
        <a:p>
          <a:endParaRPr lang="en-US" dirty="0"/>
        </a:p>
      </dgm:t>
    </dgm:pt>
    <dgm:pt modelId="{65882DE1-F0E5-4D22-96A9-7EE122F85C09}" type="parTrans" cxnId="{CCB9C296-8DA1-4113-B525-B43F39C86070}">
      <dgm:prSet/>
      <dgm:spPr/>
      <dgm:t>
        <a:bodyPr/>
        <a:lstStyle/>
        <a:p>
          <a:endParaRPr lang="en-US"/>
        </a:p>
      </dgm:t>
    </dgm:pt>
    <dgm:pt modelId="{4D1800B1-EC84-4E2F-8F4A-4E92733269E9}" type="sibTrans" cxnId="{CCB9C296-8DA1-4113-B525-B43F39C86070}">
      <dgm:prSet/>
      <dgm:spPr/>
      <dgm:t>
        <a:bodyPr/>
        <a:lstStyle/>
        <a:p>
          <a:endParaRPr lang="en-US"/>
        </a:p>
      </dgm:t>
    </dgm:pt>
    <dgm:pt modelId="{CF6C98AB-3ADD-47E4-9826-48145D099BD5}">
      <dgm:prSet phldrT="[Text]" phldr="1"/>
      <dgm:spPr/>
      <dgm:t>
        <a:bodyPr/>
        <a:lstStyle/>
        <a:p>
          <a:endParaRPr lang="en-US"/>
        </a:p>
      </dgm:t>
    </dgm:pt>
    <dgm:pt modelId="{500ED907-9DC8-4078-B7E8-F64187ED0733}" type="parTrans" cxnId="{AA6C7A22-5251-4286-B0AB-ACDFF12C6BF4}">
      <dgm:prSet/>
      <dgm:spPr/>
      <dgm:t>
        <a:bodyPr/>
        <a:lstStyle/>
        <a:p>
          <a:endParaRPr lang="en-US"/>
        </a:p>
      </dgm:t>
    </dgm:pt>
    <dgm:pt modelId="{259E1BF5-EF29-4817-8862-2E51E43A10FA}" type="sibTrans" cxnId="{AA6C7A22-5251-4286-B0AB-ACDFF12C6BF4}">
      <dgm:prSet/>
      <dgm:spPr/>
      <dgm:t>
        <a:bodyPr/>
        <a:lstStyle/>
        <a:p>
          <a:endParaRPr lang="en-US"/>
        </a:p>
      </dgm:t>
    </dgm:pt>
    <dgm:pt modelId="{0BFD8020-4545-41CD-AF1C-811C01FADE32}">
      <dgm:prSet phldrT="[Text]" phldr="1"/>
      <dgm:spPr/>
      <dgm:t>
        <a:bodyPr/>
        <a:lstStyle/>
        <a:p>
          <a:endParaRPr lang="en-US"/>
        </a:p>
      </dgm:t>
    </dgm:pt>
    <dgm:pt modelId="{C1D60FC4-7B46-4AE8-A799-65E93E28D84B}" type="parTrans" cxnId="{6D1A0464-D0F0-4C9C-B901-D918D668F224}">
      <dgm:prSet/>
      <dgm:spPr/>
      <dgm:t>
        <a:bodyPr/>
        <a:lstStyle/>
        <a:p>
          <a:endParaRPr lang="en-US"/>
        </a:p>
      </dgm:t>
    </dgm:pt>
    <dgm:pt modelId="{8DED1F36-F9CC-41DB-A4D2-F031567BF496}" type="sibTrans" cxnId="{6D1A0464-D0F0-4C9C-B901-D918D668F224}">
      <dgm:prSet/>
      <dgm:spPr/>
      <dgm:t>
        <a:bodyPr/>
        <a:lstStyle/>
        <a:p>
          <a:endParaRPr lang="en-US"/>
        </a:p>
      </dgm:t>
    </dgm:pt>
    <dgm:pt modelId="{09553EEF-2268-45B6-AC10-DEDA03603D0F}" type="pres">
      <dgm:prSet presAssocID="{4E93E33A-2202-4E5B-8555-4EE1EC9744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4DB2F3-7355-4AA7-8E73-A48FE0B5EAB4}" type="pres">
      <dgm:prSet presAssocID="{7B452323-4B5E-478B-AC89-346526EF68CD}" presName="compNode" presStyleCnt="0"/>
      <dgm:spPr/>
    </dgm:pt>
    <dgm:pt modelId="{5D43609B-E335-4874-867C-41660796E795}" type="pres">
      <dgm:prSet presAssocID="{7B452323-4B5E-478B-AC89-346526EF68CD}" presName="pictRect" presStyleLbl="node1" presStyleIdx="0" presStyleCnt="4" custFlipVert="0" custFlipHor="0" custScaleX="72494" custScaleY="25966" custLinFactNeighborX="20425" custLinFactNeighborY="-652"/>
      <dgm:spPr/>
    </dgm:pt>
    <dgm:pt modelId="{714B5C00-642E-477F-A3AD-43B28A5C390D}" type="pres">
      <dgm:prSet presAssocID="{7B452323-4B5E-478B-AC89-346526EF68CD}" presName="textRect" presStyleLbl="revTx" presStyleIdx="0" presStyleCnt="4" custLinFactX="100000" custLinFactNeighborX="139127" custLinFactNeighborY="889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6677B-04CD-4A63-9E1C-3052199FD69C}" type="pres">
      <dgm:prSet presAssocID="{93A05663-0F90-4A51-974B-923D825F64A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2BC745F-45F6-4D28-814A-E2F33ABCFDD6}" type="pres">
      <dgm:prSet presAssocID="{04726816-F0D5-4B07-8A6F-CCC734C27AD8}" presName="compNode" presStyleCnt="0"/>
      <dgm:spPr/>
    </dgm:pt>
    <dgm:pt modelId="{C6B9D189-5C16-4AE5-B1E9-50A42138DC36}" type="pres">
      <dgm:prSet presAssocID="{04726816-F0D5-4B07-8A6F-CCC734C27AD8}" presName="pictRect" presStyleLbl="node1" presStyleIdx="1" presStyleCnt="4"/>
      <dgm:spPr/>
    </dgm:pt>
    <dgm:pt modelId="{BF953CDA-6AE5-4AF4-A11E-912DBBE1D93C}" type="pres">
      <dgm:prSet presAssocID="{04726816-F0D5-4B07-8A6F-CCC734C27AD8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BC45F-B2B4-44CE-814A-655700226732}" type="pres">
      <dgm:prSet presAssocID="{4D1800B1-EC84-4E2F-8F4A-4E92733269E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D276288-6F4A-4DBC-8DDF-0DAE246D043E}" type="pres">
      <dgm:prSet presAssocID="{CF6C98AB-3ADD-47E4-9826-48145D099BD5}" presName="compNode" presStyleCnt="0"/>
      <dgm:spPr/>
    </dgm:pt>
    <dgm:pt modelId="{7AB1A304-A9B7-4FD7-9B8E-256E0C6322C8}" type="pres">
      <dgm:prSet presAssocID="{CF6C98AB-3ADD-47E4-9826-48145D099BD5}" presName="pictRect" presStyleLbl="node1" presStyleIdx="2" presStyleCnt="4"/>
      <dgm:spPr/>
    </dgm:pt>
    <dgm:pt modelId="{CE0778E4-C161-4AA4-A777-EEB27D88D551}" type="pres">
      <dgm:prSet presAssocID="{CF6C98AB-3ADD-47E4-9826-48145D099BD5}" presName="textRect" presStyleLbl="revTx" presStyleIdx="2" presStyleCnt="4" custLinFactX="100000" custLinFactNeighborX="110679" custLinFactNeighborY="-93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62FD94-3A79-40D7-BC58-08D4AE6F033A}" type="pres">
      <dgm:prSet presAssocID="{259E1BF5-EF29-4817-8862-2E51E43A10FA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0F99956-9B00-4DCA-B53D-F22FD739684D}" type="pres">
      <dgm:prSet presAssocID="{0BFD8020-4545-41CD-AF1C-811C01FADE32}" presName="compNode" presStyleCnt="0"/>
      <dgm:spPr/>
    </dgm:pt>
    <dgm:pt modelId="{596FF0BC-11BE-4729-856A-5406541029BC}" type="pres">
      <dgm:prSet presAssocID="{0BFD8020-4545-41CD-AF1C-811C01FADE32}" presName="pictRect" presStyleLbl="node1" presStyleIdx="3" presStyleCnt="4"/>
      <dgm:spPr/>
    </dgm:pt>
    <dgm:pt modelId="{3E5B148E-38EF-4189-B54F-4CA25561FF9F}" type="pres">
      <dgm:prSet presAssocID="{0BFD8020-4545-41CD-AF1C-811C01FADE32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8AA9BB-A123-4D05-B6F7-2D4D9ECCE5E2}" type="presOf" srcId="{4D1800B1-EC84-4E2F-8F4A-4E92733269E9}" destId="{C75BC45F-B2B4-44CE-814A-655700226732}" srcOrd="0" destOrd="0" presId="urn:microsoft.com/office/officeart/2005/8/layout/pList1"/>
    <dgm:cxn modelId="{06B659C4-411B-45FD-B24C-AC4DCE5D283E}" type="presOf" srcId="{93A05663-0F90-4A51-974B-923D825F64A0}" destId="{5646677B-04CD-4A63-9E1C-3052199FD69C}" srcOrd="0" destOrd="0" presId="urn:microsoft.com/office/officeart/2005/8/layout/pList1"/>
    <dgm:cxn modelId="{EC1FEE64-E2B4-441C-AA84-7455143A2D37}" type="presOf" srcId="{0BFD8020-4545-41CD-AF1C-811C01FADE32}" destId="{3E5B148E-38EF-4189-B54F-4CA25561FF9F}" srcOrd="0" destOrd="0" presId="urn:microsoft.com/office/officeart/2005/8/layout/pList1"/>
    <dgm:cxn modelId="{6D1A0464-D0F0-4C9C-B901-D918D668F224}" srcId="{4E93E33A-2202-4E5B-8555-4EE1EC974422}" destId="{0BFD8020-4545-41CD-AF1C-811C01FADE32}" srcOrd="3" destOrd="0" parTransId="{C1D60FC4-7B46-4AE8-A799-65E93E28D84B}" sibTransId="{8DED1F36-F9CC-41DB-A4D2-F031567BF496}"/>
    <dgm:cxn modelId="{25BEF2FB-19C9-41FE-8E09-77E708BFF582}" type="presOf" srcId="{259E1BF5-EF29-4817-8862-2E51E43A10FA}" destId="{9562FD94-3A79-40D7-BC58-08D4AE6F033A}" srcOrd="0" destOrd="0" presId="urn:microsoft.com/office/officeart/2005/8/layout/pList1"/>
    <dgm:cxn modelId="{9925F0C5-687C-41B0-A297-56C4DF93CD21}" srcId="{4E93E33A-2202-4E5B-8555-4EE1EC974422}" destId="{7B452323-4B5E-478B-AC89-346526EF68CD}" srcOrd="0" destOrd="0" parTransId="{77B1F24C-342D-410D-AE26-1ABDB50E621B}" sibTransId="{93A05663-0F90-4A51-974B-923D825F64A0}"/>
    <dgm:cxn modelId="{AA6C7A22-5251-4286-B0AB-ACDFF12C6BF4}" srcId="{4E93E33A-2202-4E5B-8555-4EE1EC974422}" destId="{CF6C98AB-3ADD-47E4-9826-48145D099BD5}" srcOrd="2" destOrd="0" parTransId="{500ED907-9DC8-4078-B7E8-F64187ED0733}" sibTransId="{259E1BF5-EF29-4817-8862-2E51E43A10FA}"/>
    <dgm:cxn modelId="{2824696E-2258-445B-91E9-3DEA4DFE232F}" type="presOf" srcId="{7B452323-4B5E-478B-AC89-346526EF68CD}" destId="{714B5C00-642E-477F-A3AD-43B28A5C390D}" srcOrd="0" destOrd="0" presId="urn:microsoft.com/office/officeart/2005/8/layout/pList1"/>
    <dgm:cxn modelId="{7C5D468C-733F-4F6A-A7CF-7CC97F9CB712}" type="presOf" srcId="{04726816-F0D5-4B07-8A6F-CCC734C27AD8}" destId="{BF953CDA-6AE5-4AF4-A11E-912DBBE1D93C}" srcOrd="0" destOrd="0" presId="urn:microsoft.com/office/officeart/2005/8/layout/pList1"/>
    <dgm:cxn modelId="{1A844036-3C5C-4381-ADD8-072E16688DC3}" type="presOf" srcId="{CF6C98AB-3ADD-47E4-9826-48145D099BD5}" destId="{CE0778E4-C161-4AA4-A777-EEB27D88D551}" srcOrd="0" destOrd="0" presId="urn:microsoft.com/office/officeart/2005/8/layout/pList1"/>
    <dgm:cxn modelId="{CCB9C296-8DA1-4113-B525-B43F39C86070}" srcId="{4E93E33A-2202-4E5B-8555-4EE1EC974422}" destId="{04726816-F0D5-4B07-8A6F-CCC734C27AD8}" srcOrd="1" destOrd="0" parTransId="{65882DE1-F0E5-4D22-96A9-7EE122F85C09}" sibTransId="{4D1800B1-EC84-4E2F-8F4A-4E92733269E9}"/>
    <dgm:cxn modelId="{101C89C8-7BE6-478A-843D-C7DBB5536C09}" type="presOf" srcId="{4E93E33A-2202-4E5B-8555-4EE1EC974422}" destId="{09553EEF-2268-45B6-AC10-DEDA03603D0F}" srcOrd="0" destOrd="0" presId="urn:microsoft.com/office/officeart/2005/8/layout/pList1"/>
    <dgm:cxn modelId="{A7916C24-3675-4826-BB7A-4B36E5586D29}" type="presParOf" srcId="{09553EEF-2268-45B6-AC10-DEDA03603D0F}" destId="{A54DB2F3-7355-4AA7-8E73-A48FE0B5EAB4}" srcOrd="0" destOrd="0" presId="urn:microsoft.com/office/officeart/2005/8/layout/pList1"/>
    <dgm:cxn modelId="{E13700C3-0D31-41D5-9368-869888C4F103}" type="presParOf" srcId="{A54DB2F3-7355-4AA7-8E73-A48FE0B5EAB4}" destId="{5D43609B-E335-4874-867C-41660796E795}" srcOrd="0" destOrd="0" presId="urn:microsoft.com/office/officeart/2005/8/layout/pList1"/>
    <dgm:cxn modelId="{CA23D0A5-C6BB-4051-AD48-D572792AB80A}" type="presParOf" srcId="{A54DB2F3-7355-4AA7-8E73-A48FE0B5EAB4}" destId="{714B5C00-642E-477F-A3AD-43B28A5C390D}" srcOrd="1" destOrd="0" presId="urn:microsoft.com/office/officeart/2005/8/layout/pList1"/>
    <dgm:cxn modelId="{10C503AB-E245-4C5A-9196-FAF3A61D6144}" type="presParOf" srcId="{09553EEF-2268-45B6-AC10-DEDA03603D0F}" destId="{5646677B-04CD-4A63-9E1C-3052199FD69C}" srcOrd="1" destOrd="0" presId="urn:microsoft.com/office/officeart/2005/8/layout/pList1"/>
    <dgm:cxn modelId="{27B2FF67-3280-4601-A0ED-FCEA3CF690B2}" type="presParOf" srcId="{09553EEF-2268-45B6-AC10-DEDA03603D0F}" destId="{82BC745F-45F6-4D28-814A-E2F33ABCFDD6}" srcOrd="2" destOrd="0" presId="urn:microsoft.com/office/officeart/2005/8/layout/pList1"/>
    <dgm:cxn modelId="{5DF7E34C-C75B-4345-BDD9-CBA329CABB78}" type="presParOf" srcId="{82BC745F-45F6-4D28-814A-E2F33ABCFDD6}" destId="{C6B9D189-5C16-4AE5-B1E9-50A42138DC36}" srcOrd="0" destOrd="0" presId="urn:microsoft.com/office/officeart/2005/8/layout/pList1"/>
    <dgm:cxn modelId="{5DDA987A-97A1-4B79-AF9E-8D1581FDAFFF}" type="presParOf" srcId="{82BC745F-45F6-4D28-814A-E2F33ABCFDD6}" destId="{BF953CDA-6AE5-4AF4-A11E-912DBBE1D93C}" srcOrd="1" destOrd="0" presId="urn:microsoft.com/office/officeart/2005/8/layout/pList1"/>
    <dgm:cxn modelId="{19EBBEF7-50EE-4EA1-8463-D88417EC7567}" type="presParOf" srcId="{09553EEF-2268-45B6-AC10-DEDA03603D0F}" destId="{C75BC45F-B2B4-44CE-814A-655700226732}" srcOrd="3" destOrd="0" presId="urn:microsoft.com/office/officeart/2005/8/layout/pList1"/>
    <dgm:cxn modelId="{40D86CDB-C2BE-4321-A5F7-FD5F8F659A07}" type="presParOf" srcId="{09553EEF-2268-45B6-AC10-DEDA03603D0F}" destId="{5D276288-6F4A-4DBC-8DDF-0DAE246D043E}" srcOrd="4" destOrd="0" presId="urn:microsoft.com/office/officeart/2005/8/layout/pList1"/>
    <dgm:cxn modelId="{F107A822-900A-45E6-85B7-B82AAB5C5504}" type="presParOf" srcId="{5D276288-6F4A-4DBC-8DDF-0DAE246D043E}" destId="{7AB1A304-A9B7-4FD7-9B8E-256E0C6322C8}" srcOrd="0" destOrd="0" presId="urn:microsoft.com/office/officeart/2005/8/layout/pList1"/>
    <dgm:cxn modelId="{151DCE94-9CF7-45A2-A870-22A3412942B7}" type="presParOf" srcId="{5D276288-6F4A-4DBC-8DDF-0DAE246D043E}" destId="{CE0778E4-C161-4AA4-A777-EEB27D88D551}" srcOrd="1" destOrd="0" presId="urn:microsoft.com/office/officeart/2005/8/layout/pList1"/>
    <dgm:cxn modelId="{A5435B90-E480-47B3-9B6A-8122126EF3F6}" type="presParOf" srcId="{09553EEF-2268-45B6-AC10-DEDA03603D0F}" destId="{9562FD94-3A79-40D7-BC58-08D4AE6F033A}" srcOrd="5" destOrd="0" presId="urn:microsoft.com/office/officeart/2005/8/layout/pList1"/>
    <dgm:cxn modelId="{0342AE85-226D-4118-835C-5374B3FA4E5A}" type="presParOf" srcId="{09553EEF-2268-45B6-AC10-DEDA03603D0F}" destId="{A0F99956-9B00-4DCA-B53D-F22FD739684D}" srcOrd="6" destOrd="0" presId="urn:microsoft.com/office/officeart/2005/8/layout/pList1"/>
    <dgm:cxn modelId="{A73C34BB-A0BA-4FDB-9C20-B0C809FDD4FE}" type="presParOf" srcId="{A0F99956-9B00-4DCA-B53D-F22FD739684D}" destId="{596FF0BC-11BE-4729-856A-5406541029BC}" srcOrd="0" destOrd="0" presId="urn:microsoft.com/office/officeart/2005/8/layout/pList1"/>
    <dgm:cxn modelId="{71E4A242-4A41-4926-8009-76C7FB0BC35C}" type="presParOf" srcId="{A0F99956-9B00-4DCA-B53D-F22FD739684D}" destId="{3E5B148E-38EF-4189-B54F-4CA25561FF9F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2B56C5-8BDA-4083-B8C6-C3296AB705B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F9991C-0AC2-43C8-855F-2B4F0703ABE4}">
      <dgm:prSet phldrT="[Text]"/>
      <dgm:spPr/>
      <dgm:t>
        <a:bodyPr/>
        <a:lstStyle/>
        <a:p>
          <a:r>
            <a:rPr lang="en-US" dirty="0" smtClean="0"/>
            <a:t>c</a:t>
          </a:r>
          <a:endParaRPr lang="en-US" dirty="0"/>
        </a:p>
      </dgm:t>
    </dgm:pt>
    <dgm:pt modelId="{1003BCBC-0960-4197-9CEB-E39F359E5B2B}" type="parTrans" cxnId="{080B04C6-65E2-4B0E-85B5-7629A8FD6AA3}">
      <dgm:prSet/>
      <dgm:spPr/>
      <dgm:t>
        <a:bodyPr/>
        <a:lstStyle/>
        <a:p>
          <a:endParaRPr lang="en-US"/>
        </a:p>
      </dgm:t>
    </dgm:pt>
    <dgm:pt modelId="{6BA5161D-826E-4550-BDA4-727360AA6647}" type="sibTrans" cxnId="{080B04C6-65E2-4B0E-85B5-7629A8FD6AA3}">
      <dgm:prSet/>
      <dgm:spPr/>
      <dgm:t>
        <a:bodyPr/>
        <a:lstStyle/>
        <a:p>
          <a:endParaRPr lang="en-US"/>
        </a:p>
      </dgm:t>
    </dgm:pt>
    <dgm:pt modelId="{91FB85F0-222D-4E50-8F38-0A1F4BB39FC1}">
      <dgm:prSet phldrT="[Text]" phldr="1"/>
      <dgm:spPr/>
      <dgm:t>
        <a:bodyPr/>
        <a:lstStyle/>
        <a:p>
          <a:endParaRPr lang="en-US" dirty="0"/>
        </a:p>
      </dgm:t>
    </dgm:pt>
    <dgm:pt modelId="{59ABA1A7-7B08-4A83-846C-18504A964F80}" type="parTrans" cxnId="{BBEA2B27-A40E-412A-AB4C-1AB00AE247C7}">
      <dgm:prSet/>
      <dgm:spPr/>
      <dgm:t>
        <a:bodyPr/>
        <a:lstStyle/>
        <a:p>
          <a:endParaRPr lang="en-US"/>
        </a:p>
      </dgm:t>
    </dgm:pt>
    <dgm:pt modelId="{6D611DD3-BA62-4BE6-B8FF-4604670DA40B}" type="sibTrans" cxnId="{BBEA2B27-A40E-412A-AB4C-1AB00AE247C7}">
      <dgm:prSet/>
      <dgm:spPr/>
      <dgm:t>
        <a:bodyPr/>
        <a:lstStyle/>
        <a:p>
          <a:endParaRPr lang="en-US"/>
        </a:p>
      </dgm:t>
    </dgm:pt>
    <dgm:pt modelId="{25A5E540-FE18-476B-9881-9CB6516B7C89}">
      <dgm:prSet phldrT="[Text]"/>
      <dgm:spPr/>
      <dgm:t>
        <a:bodyPr/>
        <a:lstStyle/>
        <a:p>
          <a:r>
            <a:rPr lang="en-US" dirty="0" smtClean="0"/>
            <a:t>d</a:t>
          </a:r>
          <a:endParaRPr lang="en-US" dirty="0"/>
        </a:p>
      </dgm:t>
    </dgm:pt>
    <dgm:pt modelId="{0FC761D9-382E-4DE4-AF91-CD43515B8F8B}" type="parTrans" cxnId="{BAA509FD-6C6F-4C68-9590-BAE41F6E9DF1}">
      <dgm:prSet/>
      <dgm:spPr/>
      <dgm:t>
        <a:bodyPr/>
        <a:lstStyle/>
        <a:p>
          <a:endParaRPr lang="en-US"/>
        </a:p>
      </dgm:t>
    </dgm:pt>
    <dgm:pt modelId="{61A427A6-A4DC-41D0-B563-FE62DCD8EBE1}" type="sibTrans" cxnId="{BAA509FD-6C6F-4C68-9590-BAE41F6E9DF1}">
      <dgm:prSet/>
      <dgm:spPr/>
      <dgm:t>
        <a:bodyPr/>
        <a:lstStyle/>
        <a:p>
          <a:endParaRPr lang="en-US"/>
        </a:p>
      </dgm:t>
    </dgm:pt>
    <dgm:pt modelId="{9906E16A-03E4-4585-AEEA-3C31F24D01C6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4C63DBDE-13B7-4558-9437-9C8A0504DDE3}" type="parTrans" cxnId="{9D174137-E4B4-4ADA-AFDB-1A739D7C328B}">
      <dgm:prSet/>
      <dgm:spPr/>
      <dgm:t>
        <a:bodyPr/>
        <a:lstStyle/>
        <a:p>
          <a:endParaRPr lang="en-US"/>
        </a:p>
      </dgm:t>
    </dgm:pt>
    <dgm:pt modelId="{960B8186-F7D2-42AE-8873-8DB667D43ACB}" type="sibTrans" cxnId="{9D174137-E4B4-4ADA-AFDB-1A739D7C328B}">
      <dgm:prSet/>
      <dgm:spPr/>
      <dgm:t>
        <a:bodyPr/>
        <a:lstStyle/>
        <a:p>
          <a:endParaRPr lang="en-US"/>
        </a:p>
      </dgm:t>
    </dgm:pt>
    <dgm:pt modelId="{9ED0AC1B-8B9C-4560-93A6-C91B7C67A738}">
      <dgm:prSet phldrT="[Text]"/>
      <dgm:spPr/>
      <dgm:t>
        <a:bodyPr/>
        <a:lstStyle/>
        <a:p>
          <a:r>
            <a:rPr lang="en-US" dirty="0" smtClean="0"/>
            <a:t>q</a:t>
          </a:r>
          <a:endParaRPr lang="en-US" dirty="0"/>
        </a:p>
      </dgm:t>
    </dgm:pt>
    <dgm:pt modelId="{28D173D9-4E14-4160-A89D-F9BAA1F58F7B}" type="parTrans" cxnId="{F40A7BD2-F33A-4570-AB78-59C5BD295F2F}">
      <dgm:prSet/>
      <dgm:spPr/>
      <dgm:t>
        <a:bodyPr/>
        <a:lstStyle/>
        <a:p>
          <a:endParaRPr lang="en-US"/>
        </a:p>
      </dgm:t>
    </dgm:pt>
    <dgm:pt modelId="{AB49D6AD-CA5F-4638-9753-9EF414060916}" type="sibTrans" cxnId="{F40A7BD2-F33A-4570-AB78-59C5BD295F2F}">
      <dgm:prSet/>
      <dgm:spPr/>
      <dgm:t>
        <a:bodyPr/>
        <a:lstStyle/>
        <a:p>
          <a:endParaRPr lang="en-US"/>
        </a:p>
      </dgm:t>
    </dgm:pt>
    <dgm:pt modelId="{4CB50EEE-86A1-4CAA-85A6-FC00D92D7844}" type="pres">
      <dgm:prSet presAssocID="{252B56C5-8BDA-4083-B8C6-C3296AB705B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AAB41B-74E4-428C-9DFC-C8B8082AFF3C}" type="pres">
      <dgm:prSet presAssocID="{D4F9991C-0AC2-43C8-855F-2B4F0703ABE4}" presName="centerShape" presStyleLbl="node0" presStyleIdx="0" presStyleCnt="1" custLinFactNeighborX="48406" custLinFactNeighborY="23872"/>
      <dgm:spPr/>
      <dgm:t>
        <a:bodyPr/>
        <a:lstStyle/>
        <a:p>
          <a:endParaRPr lang="en-US"/>
        </a:p>
      </dgm:t>
    </dgm:pt>
    <dgm:pt modelId="{39AED77E-C7AB-4AEB-8B46-B5AF6B645DCD}" type="pres">
      <dgm:prSet presAssocID="{59ABA1A7-7B08-4A83-846C-18504A964F80}" presName="parTrans" presStyleLbl="sibTrans2D1" presStyleIdx="0" presStyleCnt="4"/>
      <dgm:spPr/>
      <dgm:t>
        <a:bodyPr/>
        <a:lstStyle/>
        <a:p>
          <a:endParaRPr lang="en-US"/>
        </a:p>
      </dgm:t>
    </dgm:pt>
    <dgm:pt modelId="{CBBAC244-EAAC-45A8-8CC6-357A41DD3A70}" type="pres">
      <dgm:prSet presAssocID="{59ABA1A7-7B08-4A83-846C-18504A964F8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E8F88C0-8D5E-4E08-9B9F-20F0C247623C}" type="pres">
      <dgm:prSet presAssocID="{91FB85F0-222D-4E50-8F38-0A1F4BB39FC1}" presName="node" presStyleLbl="node1" presStyleIdx="0" presStyleCnt="4" custRadScaleRad="505776" custRadScaleInc="172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3DA605-3E4E-4390-98A0-867FCB9B2028}" type="pres">
      <dgm:prSet presAssocID="{0FC761D9-382E-4DE4-AF91-CD43515B8F8B}" presName="parTrans" presStyleLbl="sibTrans2D1" presStyleIdx="1" presStyleCnt="4"/>
      <dgm:spPr/>
      <dgm:t>
        <a:bodyPr/>
        <a:lstStyle/>
        <a:p>
          <a:endParaRPr lang="en-US"/>
        </a:p>
      </dgm:t>
    </dgm:pt>
    <dgm:pt modelId="{801580BC-257F-48CA-BFF2-868BC9045550}" type="pres">
      <dgm:prSet presAssocID="{0FC761D9-382E-4DE4-AF91-CD43515B8F8B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DF86212-77E2-43A2-81C4-E57DBB6BE630}" type="pres">
      <dgm:prSet presAssocID="{25A5E540-FE18-476B-9881-9CB6516B7C8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5E02C4-EECD-41FD-BBDF-BA03801A91C6}" type="pres">
      <dgm:prSet presAssocID="{4C63DBDE-13B7-4558-9437-9C8A0504DDE3}" presName="parTrans" presStyleLbl="sibTrans2D1" presStyleIdx="2" presStyleCnt="4"/>
      <dgm:spPr/>
      <dgm:t>
        <a:bodyPr/>
        <a:lstStyle/>
        <a:p>
          <a:endParaRPr lang="en-US"/>
        </a:p>
      </dgm:t>
    </dgm:pt>
    <dgm:pt modelId="{41F92FBB-7419-4EFC-91F9-450502EBC1D7}" type="pres">
      <dgm:prSet presAssocID="{4C63DBDE-13B7-4558-9437-9C8A0504DDE3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13F4EC7-B944-42B0-B021-291F7BB7E4E7}" type="pres">
      <dgm:prSet presAssocID="{9906E16A-03E4-4585-AEEA-3C31F24D01C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40E650-A08D-4F9C-8661-5BF0829C9CBB}" type="pres">
      <dgm:prSet presAssocID="{28D173D9-4E14-4160-A89D-F9BAA1F58F7B}" presName="parTrans" presStyleLbl="sibTrans2D1" presStyleIdx="3" presStyleCnt="4"/>
      <dgm:spPr/>
      <dgm:t>
        <a:bodyPr/>
        <a:lstStyle/>
        <a:p>
          <a:endParaRPr lang="en-US"/>
        </a:p>
      </dgm:t>
    </dgm:pt>
    <dgm:pt modelId="{4906B868-28BA-47B4-9C6C-DBA10AC9C0B2}" type="pres">
      <dgm:prSet presAssocID="{28D173D9-4E14-4160-A89D-F9BAA1F58F7B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FD580882-76CB-476C-B9CD-6448386FA102}" type="pres">
      <dgm:prSet presAssocID="{9ED0AC1B-8B9C-4560-93A6-C91B7C67A73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B48D16-30B1-47DA-8059-D38F7722AF1B}" type="presOf" srcId="{9ED0AC1B-8B9C-4560-93A6-C91B7C67A738}" destId="{FD580882-76CB-476C-B9CD-6448386FA102}" srcOrd="0" destOrd="0" presId="urn:microsoft.com/office/officeart/2005/8/layout/radial5"/>
    <dgm:cxn modelId="{07AE907C-9D45-4F79-A308-1E9E3101DCC4}" type="presOf" srcId="{91FB85F0-222D-4E50-8F38-0A1F4BB39FC1}" destId="{1E8F88C0-8D5E-4E08-9B9F-20F0C247623C}" srcOrd="0" destOrd="0" presId="urn:microsoft.com/office/officeart/2005/8/layout/radial5"/>
    <dgm:cxn modelId="{72D2C552-80B6-4A38-A80E-109CFDADAB31}" type="presOf" srcId="{9906E16A-03E4-4585-AEEA-3C31F24D01C6}" destId="{D13F4EC7-B944-42B0-B021-291F7BB7E4E7}" srcOrd="0" destOrd="0" presId="urn:microsoft.com/office/officeart/2005/8/layout/radial5"/>
    <dgm:cxn modelId="{0A183661-0761-4898-848F-0D3813D91202}" type="presOf" srcId="{59ABA1A7-7B08-4A83-846C-18504A964F80}" destId="{39AED77E-C7AB-4AEB-8B46-B5AF6B645DCD}" srcOrd="0" destOrd="0" presId="urn:microsoft.com/office/officeart/2005/8/layout/radial5"/>
    <dgm:cxn modelId="{E6DB4522-2BC5-4DDC-B1D7-C4DE270B2101}" type="presOf" srcId="{4C63DBDE-13B7-4558-9437-9C8A0504DDE3}" destId="{41F92FBB-7419-4EFC-91F9-450502EBC1D7}" srcOrd="1" destOrd="0" presId="urn:microsoft.com/office/officeart/2005/8/layout/radial5"/>
    <dgm:cxn modelId="{9D174137-E4B4-4ADA-AFDB-1A739D7C328B}" srcId="{D4F9991C-0AC2-43C8-855F-2B4F0703ABE4}" destId="{9906E16A-03E4-4585-AEEA-3C31F24D01C6}" srcOrd="2" destOrd="0" parTransId="{4C63DBDE-13B7-4558-9437-9C8A0504DDE3}" sibTransId="{960B8186-F7D2-42AE-8873-8DB667D43ACB}"/>
    <dgm:cxn modelId="{BAA509FD-6C6F-4C68-9590-BAE41F6E9DF1}" srcId="{D4F9991C-0AC2-43C8-855F-2B4F0703ABE4}" destId="{25A5E540-FE18-476B-9881-9CB6516B7C89}" srcOrd="1" destOrd="0" parTransId="{0FC761D9-382E-4DE4-AF91-CD43515B8F8B}" sibTransId="{61A427A6-A4DC-41D0-B563-FE62DCD8EBE1}"/>
    <dgm:cxn modelId="{D8C44F51-B1BB-4E7E-882B-D427FDA04961}" type="presOf" srcId="{D4F9991C-0AC2-43C8-855F-2B4F0703ABE4}" destId="{E1AAB41B-74E4-428C-9DFC-C8B8082AFF3C}" srcOrd="0" destOrd="0" presId="urn:microsoft.com/office/officeart/2005/8/layout/radial5"/>
    <dgm:cxn modelId="{5E2347FF-1FE1-422B-8AA2-CCA513EE7A9C}" type="presOf" srcId="{0FC761D9-382E-4DE4-AF91-CD43515B8F8B}" destId="{801580BC-257F-48CA-BFF2-868BC9045550}" srcOrd="1" destOrd="0" presId="urn:microsoft.com/office/officeart/2005/8/layout/radial5"/>
    <dgm:cxn modelId="{63528087-B6D1-4FCD-9EBB-4B802C6A76EC}" type="presOf" srcId="{252B56C5-8BDA-4083-B8C6-C3296AB705BE}" destId="{4CB50EEE-86A1-4CAA-85A6-FC00D92D7844}" srcOrd="0" destOrd="0" presId="urn:microsoft.com/office/officeart/2005/8/layout/radial5"/>
    <dgm:cxn modelId="{BD3E2BFB-AC18-43A4-9F85-91D53E8AD4DC}" type="presOf" srcId="{28D173D9-4E14-4160-A89D-F9BAA1F58F7B}" destId="{4906B868-28BA-47B4-9C6C-DBA10AC9C0B2}" srcOrd="1" destOrd="0" presId="urn:microsoft.com/office/officeart/2005/8/layout/radial5"/>
    <dgm:cxn modelId="{B1ACFB09-BE3F-464B-B69C-69EAC8EB3A94}" type="presOf" srcId="{25A5E540-FE18-476B-9881-9CB6516B7C89}" destId="{3DF86212-77E2-43A2-81C4-E57DBB6BE630}" srcOrd="0" destOrd="0" presId="urn:microsoft.com/office/officeart/2005/8/layout/radial5"/>
    <dgm:cxn modelId="{B6D578B9-1E12-4B31-B75F-9F6B86E05AB4}" type="presOf" srcId="{4C63DBDE-13B7-4558-9437-9C8A0504DDE3}" destId="{725E02C4-EECD-41FD-BBDF-BA03801A91C6}" srcOrd="0" destOrd="0" presId="urn:microsoft.com/office/officeart/2005/8/layout/radial5"/>
    <dgm:cxn modelId="{F40A7BD2-F33A-4570-AB78-59C5BD295F2F}" srcId="{D4F9991C-0AC2-43C8-855F-2B4F0703ABE4}" destId="{9ED0AC1B-8B9C-4560-93A6-C91B7C67A738}" srcOrd="3" destOrd="0" parTransId="{28D173D9-4E14-4160-A89D-F9BAA1F58F7B}" sibTransId="{AB49D6AD-CA5F-4638-9753-9EF414060916}"/>
    <dgm:cxn modelId="{A0AEADBC-E51D-45E7-90BE-66C0644AAA1D}" type="presOf" srcId="{0FC761D9-382E-4DE4-AF91-CD43515B8F8B}" destId="{DC3DA605-3E4E-4390-98A0-867FCB9B2028}" srcOrd="0" destOrd="0" presId="urn:microsoft.com/office/officeart/2005/8/layout/radial5"/>
    <dgm:cxn modelId="{941659BC-2AA7-4C91-B5D9-D36A8B9FFE2C}" type="presOf" srcId="{28D173D9-4E14-4160-A89D-F9BAA1F58F7B}" destId="{1340E650-A08D-4F9C-8661-5BF0829C9CBB}" srcOrd="0" destOrd="0" presId="urn:microsoft.com/office/officeart/2005/8/layout/radial5"/>
    <dgm:cxn modelId="{BBEA2B27-A40E-412A-AB4C-1AB00AE247C7}" srcId="{D4F9991C-0AC2-43C8-855F-2B4F0703ABE4}" destId="{91FB85F0-222D-4E50-8F38-0A1F4BB39FC1}" srcOrd="0" destOrd="0" parTransId="{59ABA1A7-7B08-4A83-846C-18504A964F80}" sibTransId="{6D611DD3-BA62-4BE6-B8FF-4604670DA40B}"/>
    <dgm:cxn modelId="{C52E0746-7229-4033-AABD-8567D2C3196C}" type="presOf" srcId="{59ABA1A7-7B08-4A83-846C-18504A964F80}" destId="{CBBAC244-EAAC-45A8-8CC6-357A41DD3A70}" srcOrd="1" destOrd="0" presId="urn:microsoft.com/office/officeart/2005/8/layout/radial5"/>
    <dgm:cxn modelId="{080B04C6-65E2-4B0E-85B5-7629A8FD6AA3}" srcId="{252B56C5-8BDA-4083-B8C6-C3296AB705BE}" destId="{D4F9991C-0AC2-43C8-855F-2B4F0703ABE4}" srcOrd="0" destOrd="0" parTransId="{1003BCBC-0960-4197-9CEB-E39F359E5B2B}" sibTransId="{6BA5161D-826E-4550-BDA4-727360AA6647}"/>
    <dgm:cxn modelId="{52631352-6074-4C83-9E78-7BD318C42AB5}" type="presParOf" srcId="{4CB50EEE-86A1-4CAA-85A6-FC00D92D7844}" destId="{E1AAB41B-74E4-428C-9DFC-C8B8082AFF3C}" srcOrd="0" destOrd="0" presId="urn:microsoft.com/office/officeart/2005/8/layout/radial5"/>
    <dgm:cxn modelId="{D90A26F7-DB57-4D93-B6C2-B6277AA6FDD3}" type="presParOf" srcId="{4CB50EEE-86A1-4CAA-85A6-FC00D92D7844}" destId="{39AED77E-C7AB-4AEB-8B46-B5AF6B645DCD}" srcOrd="1" destOrd="0" presId="urn:microsoft.com/office/officeart/2005/8/layout/radial5"/>
    <dgm:cxn modelId="{1B8AEC35-74F6-4962-9634-468A1D8019A8}" type="presParOf" srcId="{39AED77E-C7AB-4AEB-8B46-B5AF6B645DCD}" destId="{CBBAC244-EAAC-45A8-8CC6-357A41DD3A70}" srcOrd="0" destOrd="0" presId="urn:microsoft.com/office/officeart/2005/8/layout/radial5"/>
    <dgm:cxn modelId="{85DFC894-293C-4E50-9A2B-58B989FB954E}" type="presParOf" srcId="{4CB50EEE-86A1-4CAA-85A6-FC00D92D7844}" destId="{1E8F88C0-8D5E-4E08-9B9F-20F0C247623C}" srcOrd="2" destOrd="0" presId="urn:microsoft.com/office/officeart/2005/8/layout/radial5"/>
    <dgm:cxn modelId="{DF038C6A-D6C6-4C0A-988B-E6CD4655C65C}" type="presParOf" srcId="{4CB50EEE-86A1-4CAA-85A6-FC00D92D7844}" destId="{DC3DA605-3E4E-4390-98A0-867FCB9B2028}" srcOrd="3" destOrd="0" presId="urn:microsoft.com/office/officeart/2005/8/layout/radial5"/>
    <dgm:cxn modelId="{147BA269-D308-422C-BB53-676B15FB5C86}" type="presParOf" srcId="{DC3DA605-3E4E-4390-98A0-867FCB9B2028}" destId="{801580BC-257F-48CA-BFF2-868BC9045550}" srcOrd="0" destOrd="0" presId="urn:microsoft.com/office/officeart/2005/8/layout/radial5"/>
    <dgm:cxn modelId="{DA1420AC-FE4F-401C-B5BE-ABD7E1D7D6A2}" type="presParOf" srcId="{4CB50EEE-86A1-4CAA-85A6-FC00D92D7844}" destId="{3DF86212-77E2-43A2-81C4-E57DBB6BE630}" srcOrd="4" destOrd="0" presId="urn:microsoft.com/office/officeart/2005/8/layout/radial5"/>
    <dgm:cxn modelId="{704EA5AF-EF2B-4CBD-A676-1CC46585A8DD}" type="presParOf" srcId="{4CB50EEE-86A1-4CAA-85A6-FC00D92D7844}" destId="{725E02C4-EECD-41FD-BBDF-BA03801A91C6}" srcOrd="5" destOrd="0" presId="urn:microsoft.com/office/officeart/2005/8/layout/radial5"/>
    <dgm:cxn modelId="{183BC608-120E-414C-B0DF-B6C4BC40A1ED}" type="presParOf" srcId="{725E02C4-EECD-41FD-BBDF-BA03801A91C6}" destId="{41F92FBB-7419-4EFC-91F9-450502EBC1D7}" srcOrd="0" destOrd="0" presId="urn:microsoft.com/office/officeart/2005/8/layout/radial5"/>
    <dgm:cxn modelId="{B1CEF4F0-4B06-4090-A5FE-3CBF4E6B4023}" type="presParOf" srcId="{4CB50EEE-86A1-4CAA-85A6-FC00D92D7844}" destId="{D13F4EC7-B944-42B0-B021-291F7BB7E4E7}" srcOrd="6" destOrd="0" presId="urn:microsoft.com/office/officeart/2005/8/layout/radial5"/>
    <dgm:cxn modelId="{D953775C-E21F-4524-9234-47B9BF1B8600}" type="presParOf" srcId="{4CB50EEE-86A1-4CAA-85A6-FC00D92D7844}" destId="{1340E650-A08D-4F9C-8661-5BF0829C9CBB}" srcOrd="7" destOrd="0" presId="urn:microsoft.com/office/officeart/2005/8/layout/radial5"/>
    <dgm:cxn modelId="{EDD915B8-DB20-4218-94E5-9965CF9850EB}" type="presParOf" srcId="{1340E650-A08D-4F9C-8661-5BF0829C9CBB}" destId="{4906B868-28BA-47B4-9C6C-DBA10AC9C0B2}" srcOrd="0" destOrd="0" presId="urn:microsoft.com/office/officeart/2005/8/layout/radial5"/>
    <dgm:cxn modelId="{9084EC97-1836-4A73-98EF-106E917B6DAD}" type="presParOf" srcId="{4CB50EEE-86A1-4CAA-85A6-FC00D92D7844}" destId="{FD580882-76CB-476C-B9CD-6448386FA102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E1288B-6495-42BE-B774-E4FB482123F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A28A78-611F-45CE-B244-0F05C36ED54A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600" b="1" dirty="0" smtClean="0">
              <a:latin typeface="NikoshBAN" pitchFamily="2" charset="0"/>
              <a:cs typeface="NikoshBAN" pitchFamily="2" charset="0"/>
            </a:rPr>
            <a:t>মুলদ সংখ্যা</a:t>
          </a:r>
          <a:endParaRPr lang="en-US" sz="3600" b="1" dirty="0">
            <a:latin typeface="NikoshBAN" pitchFamily="2" charset="0"/>
            <a:cs typeface="NikoshBAN" pitchFamily="2" charset="0"/>
          </a:endParaRPr>
        </a:p>
      </dgm:t>
    </dgm:pt>
    <dgm:pt modelId="{30C3A1AF-6BF7-4943-B16B-024E8163DB4D}" type="parTrans" cxnId="{2AD6635D-EE63-4616-AE08-27A9D890F73E}">
      <dgm:prSet/>
      <dgm:spPr/>
      <dgm:t>
        <a:bodyPr/>
        <a:lstStyle/>
        <a:p>
          <a:endParaRPr lang="en-US"/>
        </a:p>
      </dgm:t>
    </dgm:pt>
    <dgm:pt modelId="{893BDBFD-D5D9-41D7-8A11-583F5FD49181}" type="sibTrans" cxnId="{2AD6635D-EE63-4616-AE08-27A9D890F73E}">
      <dgm:prSet/>
      <dgm:spPr/>
      <dgm:t>
        <a:bodyPr/>
        <a:lstStyle/>
        <a:p>
          <a:endParaRPr lang="en-US"/>
        </a:p>
      </dgm:t>
    </dgm:pt>
    <dgm:pt modelId="{A1B64F7B-9E21-4A7C-A8AE-7CBD0FDFC613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জোড় সংখ্যা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6A98250A-42DF-4F65-88D1-32C9FC05C882}" type="parTrans" cxnId="{393A9BB8-8D77-4DD9-A89A-44136CE3DCED}">
      <dgm:prSet/>
      <dgm:spPr/>
      <dgm:t>
        <a:bodyPr/>
        <a:lstStyle/>
        <a:p>
          <a:endParaRPr lang="en-US"/>
        </a:p>
      </dgm:t>
    </dgm:pt>
    <dgm:pt modelId="{5A3239E6-5FCB-46F1-AF56-2FD223DDC7D5}" type="sibTrans" cxnId="{393A9BB8-8D77-4DD9-A89A-44136CE3DCED}">
      <dgm:prSet/>
      <dgm:spPr/>
      <dgm:t>
        <a:bodyPr/>
        <a:lstStyle/>
        <a:p>
          <a:endParaRPr lang="en-US"/>
        </a:p>
      </dgm:t>
    </dgm:pt>
    <dgm:pt modelId="{036C2158-11D5-488D-A59B-4EC33FEDB6C9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স্বাভাবিক সংখ্যা</a:t>
          </a:r>
          <a:endParaRPr lang="en-US" sz="2300" dirty="0">
            <a:latin typeface="NikoshBAN" pitchFamily="2" charset="0"/>
            <a:cs typeface="NikoshBAN" pitchFamily="2" charset="0"/>
          </a:endParaRPr>
        </a:p>
      </dgm:t>
    </dgm:pt>
    <dgm:pt modelId="{945D6B2C-1591-40D1-A800-A9B1DE095604}" type="parTrans" cxnId="{6635ACB5-168C-4A7F-B193-93FDBFF70505}">
      <dgm:prSet/>
      <dgm:spPr/>
      <dgm:t>
        <a:bodyPr/>
        <a:lstStyle/>
        <a:p>
          <a:endParaRPr lang="en-US"/>
        </a:p>
      </dgm:t>
    </dgm:pt>
    <dgm:pt modelId="{1C9ED64C-1458-4685-A34C-7170C8C53D95}" type="sibTrans" cxnId="{6635ACB5-168C-4A7F-B193-93FDBFF70505}">
      <dgm:prSet/>
      <dgm:spPr/>
      <dgm:t>
        <a:bodyPr/>
        <a:lstStyle/>
        <a:p>
          <a:endParaRPr lang="en-US"/>
        </a:p>
      </dgm:t>
    </dgm:pt>
    <dgm:pt modelId="{CCDEEDC8-2214-4FE5-A6BE-81524ECF7C7C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পুর্ণ সংখ্যা</a:t>
          </a:r>
          <a:endParaRPr lang="en-US" sz="2300" dirty="0">
            <a:latin typeface="NikoshBAN" pitchFamily="2" charset="0"/>
            <a:cs typeface="NikoshBAN" pitchFamily="2" charset="0"/>
          </a:endParaRPr>
        </a:p>
      </dgm:t>
    </dgm:pt>
    <dgm:pt modelId="{1E09EC35-A223-4B59-94AA-AA1346FF2990}" type="parTrans" cxnId="{446ADFB2-4DF7-46C3-86E4-223480B3F956}">
      <dgm:prSet/>
      <dgm:spPr/>
      <dgm:t>
        <a:bodyPr/>
        <a:lstStyle/>
        <a:p>
          <a:endParaRPr lang="en-US"/>
        </a:p>
      </dgm:t>
    </dgm:pt>
    <dgm:pt modelId="{2DB24FBF-44DB-4D04-AFF5-BC9BAA2F920C}" type="sibTrans" cxnId="{446ADFB2-4DF7-46C3-86E4-223480B3F956}">
      <dgm:prSet/>
      <dgm:spPr/>
      <dgm:t>
        <a:bodyPr/>
        <a:lstStyle/>
        <a:p>
          <a:endParaRPr lang="en-US"/>
        </a:p>
      </dgm:t>
    </dgm:pt>
    <dgm:pt modelId="{A8393BB6-FB03-414E-9883-E632AE7BB0A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3200" b="1" dirty="0" smtClean="0">
              <a:latin typeface="NikoshBAN" pitchFamily="2" charset="0"/>
              <a:cs typeface="NikoshBAN" pitchFamily="2" charset="0"/>
            </a:rPr>
            <a:t>মৌলিক সংখ্যা</a:t>
          </a:r>
          <a:endParaRPr lang="en-US" sz="3200" b="1" dirty="0">
            <a:latin typeface="NikoshBAN" pitchFamily="2" charset="0"/>
            <a:cs typeface="NikoshBAN" pitchFamily="2" charset="0"/>
          </a:endParaRPr>
        </a:p>
      </dgm:t>
    </dgm:pt>
    <dgm:pt modelId="{1A7B2012-DE4F-4ACF-AA07-F683C7721714}" type="parTrans" cxnId="{A37D7D74-1D2E-4CA9-A7F4-77D1181D860C}">
      <dgm:prSet/>
      <dgm:spPr/>
      <dgm:t>
        <a:bodyPr/>
        <a:lstStyle/>
        <a:p>
          <a:endParaRPr lang="en-US"/>
        </a:p>
      </dgm:t>
    </dgm:pt>
    <dgm:pt modelId="{574EB836-4BD6-4F81-8631-F49D1D9E39D1}" type="sibTrans" cxnId="{A37D7D74-1D2E-4CA9-A7F4-77D1181D860C}">
      <dgm:prSet/>
      <dgm:spPr/>
      <dgm:t>
        <a:bodyPr/>
        <a:lstStyle/>
        <a:p>
          <a:endParaRPr lang="en-US"/>
        </a:p>
      </dgm:t>
    </dgm:pt>
    <dgm:pt modelId="{04D6BE7F-9C88-4210-900F-77D315FF917E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বিজোড় সংখ্যা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79D0CCEB-6642-4001-B8B3-CBCF5FD2B648}" type="parTrans" cxnId="{F2BA019E-D867-4AC1-942F-DD855072FBC9}">
      <dgm:prSet/>
      <dgm:spPr/>
      <dgm:t>
        <a:bodyPr/>
        <a:lstStyle/>
        <a:p>
          <a:endParaRPr lang="en-US"/>
        </a:p>
      </dgm:t>
    </dgm:pt>
    <dgm:pt modelId="{3E3A547F-D676-4F1D-97DF-DA01272FBFA9}" type="sibTrans" cxnId="{F2BA019E-D867-4AC1-942F-DD855072FBC9}">
      <dgm:prSet/>
      <dgm:spPr/>
      <dgm:t>
        <a:bodyPr/>
        <a:lstStyle/>
        <a:p>
          <a:endParaRPr lang="en-US"/>
        </a:p>
      </dgm:t>
    </dgm:pt>
    <dgm:pt modelId="{97785303-5F68-4BD2-8725-A59133205CA1}" type="pres">
      <dgm:prSet presAssocID="{D2E1288B-6495-42BE-B774-E4FB482123F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B0000C3-0FB8-45EE-8DC1-402DAC83A5ED}" type="pres">
      <dgm:prSet presAssocID="{31A28A78-611F-45CE-B244-0F05C36ED54A}" presName="centerShape" presStyleLbl="node0" presStyleIdx="0" presStyleCnt="1" custScaleX="128357" custLinFactNeighborX="1436" custLinFactNeighborY="2031"/>
      <dgm:spPr/>
      <dgm:t>
        <a:bodyPr/>
        <a:lstStyle/>
        <a:p>
          <a:endParaRPr lang="en-US"/>
        </a:p>
      </dgm:t>
    </dgm:pt>
    <dgm:pt modelId="{5BBF6755-87E7-4CFC-9714-FCD58BBF5D12}" type="pres">
      <dgm:prSet presAssocID="{6A98250A-42DF-4F65-88D1-32C9FC05C882}" presName="parTrans" presStyleLbl="sibTrans2D1" presStyleIdx="0" presStyleCnt="5"/>
      <dgm:spPr/>
      <dgm:t>
        <a:bodyPr/>
        <a:lstStyle/>
        <a:p>
          <a:endParaRPr lang="en-US"/>
        </a:p>
      </dgm:t>
    </dgm:pt>
    <dgm:pt modelId="{A333ADAB-34B9-4BC8-8104-EAA48C340259}" type="pres">
      <dgm:prSet presAssocID="{6A98250A-42DF-4F65-88D1-32C9FC05C882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CD08E66C-F631-4E3B-B8D0-065485EBCA20}" type="pres">
      <dgm:prSet presAssocID="{A1B64F7B-9E21-4A7C-A8AE-7CBD0FDFC613}" presName="node" presStyleLbl="node1" presStyleIdx="0" presStyleCnt="5" custScaleX="218839" custRadScaleRad="1142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CAFBC-9D5D-4E02-925C-1736CD113929}" type="pres">
      <dgm:prSet presAssocID="{945D6B2C-1591-40D1-A800-A9B1DE095604}" presName="parTrans" presStyleLbl="sibTrans2D1" presStyleIdx="1" presStyleCnt="5"/>
      <dgm:spPr/>
      <dgm:t>
        <a:bodyPr/>
        <a:lstStyle/>
        <a:p>
          <a:endParaRPr lang="en-US"/>
        </a:p>
      </dgm:t>
    </dgm:pt>
    <dgm:pt modelId="{E8A880EE-EAE8-4F38-AA77-DC1B3ED92418}" type="pres">
      <dgm:prSet presAssocID="{945D6B2C-1591-40D1-A800-A9B1DE095604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01830785-D2A7-4C57-A5E8-901A0C83F824}" type="pres">
      <dgm:prSet presAssocID="{036C2158-11D5-488D-A59B-4EC33FEDB6C9}" presName="node" presStyleLbl="node1" presStyleIdx="1" presStyleCnt="5" custScaleX="202775" custRadScaleRad="1142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2460C8-3D01-482E-925C-DA3B5E65D3CD}" type="pres">
      <dgm:prSet presAssocID="{1E09EC35-A223-4B59-94AA-AA1346FF2990}" presName="parTrans" presStyleLbl="sibTrans2D1" presStyleIdx="2" presStyleCnt="5"/>
      <dgm:spPr/>
      <dgm:t>
        <a:bodyPr/>
        <a:lstStyle/>
        <a:p>
          <a:endParaRPr lang="en-US"/>
        </a:p>
      </dgm:t>
    </dgm:pt>
    <dgm:pt modelId="{EB05B3D0-508A-48F5-B7A6-774AE601210E}" type="pres">
      <dgm:prSet presAssocID="{1E09EC35-A223-4B59-94AA-AA1346FF2990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325702B1-DC2C-46F9-8187-561EC18D258E}" type="pres">
      <dgm:prSet presAssocID="{CCDEEDC8-2214-4FE5-A6BE-81524ECF7C7C}" presName="node" presStyleLbl="node1" presStyleIdx="2" presStyleCnt="5" custScaleX="202775" custRadScaleRad="114979" custRadScaleInc="-25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209572-2524-4741-B35F-6656634F1037}" type="pres">
      <dgm:prSet presAssocID="{1A7B2012-DE4F-4ACF-AA07-F683C7721714}" presName="parTrans" presStyleLbl="sibTrans2D1" presStyleIdx="3" presStyleCnt="5"/>
      <dgm:spPr/>
      <dgm:t>
        <a:bodyPr/>
        <a:lstStyle/>
        <a:p>
          <a:endParaRPr lang="en-US"/>
        </a:p>
      </dgm:t>
    </dgm:pt>
    <dgm:pt modelId="{FD14AEA3-0397-4FAE-8A59-7D3045EE513F}" type="pres">
      <dgm:prSet presAssocID="{1A7B2012-DE4F-4ACF-AA07-F683C772171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41D2D1C9-EF7B-43F4-A362-B4DF9C168A86}" type="pres">
      <dgm:prSet presAssocID="{A8393BB6-FB03-414E-9883-E632AE7BB0A0}" presName="node" presStyleLbl="node1" presStyleIdx="3" presStyleCnt="5" custScaleX="202775" custRadScaleRad="114262" custRadScaleInc="24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D9BE84-36DE-4F1F-8A44-E0A44E3515BC}" type="pres">
      <dgm:prSet presAssocID="{79D0CCEB-6642-4001-B8B3-CBCF5FD2B648}" presName="parTrans" presStyleLbl="sibTrans2D1" presStyleIdx="4" presStyleCnt="5" custAng="3280583" custScaleX="573815" custScaleY="74153"/>
      <dgm:spPr/>
      <dgm:t>
        <a:bodyPr/>
        <a:lstStyle/>
        <a:p>
          <a:endParaRPr lang="en-US"/>
        </a:p>
      </dgm:t>
    </dgm:pt>
    <dgm:pt modelId="{19965E3D-B8C2-4992-904E-06760DAA1B51}" type="pres">
      <dgm:prSet presAssocID="{79D0CCEB-6642-4001-B8B3-CBCF5FD2B648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21522801-707D-46C6-A6ED-1E1130F110A9}" type="pres">
      <dgm:prSet presAssocID="{04D6BE7F-9C88-4210-900F-77D315FF917E}" presName="node" presStyleLbl="node1" presStyleIdx="4" presStyleCnt="5" custScaleX="197096" custScaleY="103034" custRadScaleRad="1142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1B3F1C-6E1E-4373-BC1B-3B668DCF7293}" type="presOf" srcId="{945D6B2C-1591-40D1-A800-A9B1DE095604}" destId="{E8A880EE-EAE8-4F38-AA77-DC1B3ED92418}" srcOrd="1" destOrd="0" presId="urn:microsoft.com/office/officeart/2005/8/layout/radial5"/>
    <dgm:cxn modelId="{A34C9050-46D3-4D69-9E20-DE3FD0223458}" type="presOf" srcId="{CCDEEDC8-2214-4FE5-A6BE-81524ECF7C7C}" destId="{325702B1-DC2C-46F9-8187-561EC18D258E}" srcOrd="0" destOrd="0" presId="urn:microsoft.com/office/officeart/2005/8/layout/radial5"/>
    <dgm:cxn modelId="{EBEF6BE3-CFEE-43C6-AB2F-E4E0AD35F9F6}" type="presOf" srcId="{945D6B2C-1591-40D1-A800-A9B1DE095604}" destId="{7C1CAFBC-9D5D-4E02-925C-1736CD113929}" srcOrd="0" destOrd="0" presId="urn:microsoft.com/office/officeart/2005/8/layout/radial5"/>
    <dgm:cxn modelId="{FA197106-81F3-4E2E-B701-1C45C5937B98}" type="presOf" srcId="{1A7B2012-DE4F-4ACF-AA07-F683C7721714}" destId="{FD14AEA3-0397-4FAE-8A59-7D3045EE513F}" srcOrd="1" destOrd="0" presId="urn:microsoft.com/office/officeart/2005/8/layout/radial5"/>
    <dgm:cxn modelId="{446ADFB2-4DF7-46C3-86E4-223480B3F956}" srcId="{31A28A78-611F-45CE-B244-0F05C36ED54A}" destId="{CCDEEDC8-2214-4FE5-A6BE-81524ECF7C7C}" srcOrd="2" destOrd="0" parTransId="{1E09EC35-A223-4B59-94AA-AA1346FF2990}" sibTransId="{2DB24FBF-44DB-4D04-AFF5-BC9BAA2F920C}"/>
    <dgm:cxn modelId="{A4ABA070-10D4-4476-B8E0-226239EF6B50}" type="presOf" srcId="{6A98250A-42DF-4F65-88D1-32C9FC05C882}" destId="{5BBF6755-87E7-4CFC-9714-FCD58BBF5D12}" srcOrd="0" destOrd="0" presId="urn:microsoft.com/office/officeart/2005/8/layout/radial5"/>
    <dgm:cxn modelId="{10A1C817-99F2-41B7-9345-98C5968C6AA1}" type="presOf" srcId="{31A28A78-611F-45CE-B244-0F05C36ED54A}" destId="{CB0000C3-0FB8-45EE-8DC1-402DAC83A5ED}" srcOrd="0" destOrd="0" presId="urn:microsoft.com/office/officeart/2005/8/layout/radial5"/>
    <dgm:cxn modelId="{F2BA019E-D867-4AC1-942F-DD855072FBC9}" srcId="{31A28A78-611F-45CE-B244-0F05C36ED54A}" destId="{04D6BE7F-9C88-4210-900F-77D315FF917E}" srcOrd="4" destOrd="0" parTransId="{79D0CCEB-6642-4001-B8B3-CBCF5FD2B648}" sibTransId="{3E3A547F-D676-4F1D-97DF-DA01272FBFA9}"/>
    <dgm:cxn modelId="{B795FB30-2EBB-4688-B967-183F7A799663}" type="presOf" srcId="{D2E1288B-6495-42BE-B774-E4FB482123F7}" destId="{97785303-5F68-4BD2-8725-A59133205CA1}" srcOrd="0" destOrd="0" presId="urn:microsoft.com/office/officeart/2005/8/layout/radial5"/>
    <dgm:cxn modelId="{2AD6635D-EE63-4616-AE08-27A9D890F73E}" srcId="{D2E1288B-6495-42BE-B774-E4FB482123F7}" destId="{31A28A78-611F-45CE-B244-0F05C36ED54A}" srcOrd="0" destOrd="0" parTransId="{30C3A1AF-6BF7-4943-B16B-024E8163DB4D}" sibTransId="{893BDBFD-D5D9-41D7-8A11-583F5FD49181}"/>
    <dgm:cxn modelId="{D0A5D2E0-B49B-4B13-869E-82E1B661475E}" type="presOf" srcId="{79D0CCEB-6642-4001-B8B3-CBCF5FD2B648}" destId="{19965E3D-B8C2-4992-904E-06760DAA1B51}" srcOrd="1" destOrd="0" presId="urn:microsoft.com/office/officeart/2005/8/layout/radial5"/>
    <dgm:cxn modelId="{8131C1A0-AC7B-448F-8C99-D8BA86EDFFA1}" type="presOf" srcId="{1A7B2012-DE4F-4ACF-AA07-F683C7721714}" destId="{FC209572-2524-4741-B35F-6656634F1037}" srcOrd="0" destOrd="0" presId="urn:microsoft.com/office/officeart/2005/8/layout/radial5"/>
    <dgm:cxn modelId="{A8050600-154A-4EE0-B133-C1C114D9010D}" type="presOf" srcId="{6A98250A-42DF-4F65-88D1-32C9FC05C882}" destId="{A333ADAB-34B9-4BC8-8104-EAA48C340259}" srcOrd="1" destOrd="0" presId="urn:microsoft.com/office/officeart/2005/8/layout/radial5"/>
    <dgm:cxn modelId="{393A9BB8-8D77-4DD9-A89A-44136CE3DCED}" srcId="{31A28A78-611F-45CE-B244-0F05C36ED54A}" destId="{A1B64F7B-9E21-4A7C-A8AE-7CBD0FDFC613}" srcOrd="0" destOrd="0" parTransId="{6A98250A-42DF-4F65-88D1-32C9FC05C882}" sibTransId="{5A3239E6-5FCB-46F1-AF56-2FD223DDC7D5}"/>
    <dgm:cxn modelId="{8C361E77-5CA3-4B94-B7B2-C41934965BFB}" type="presOf" srcId="{79D0CCEB-6642-4001-B8B3-CBCF5FD2B648}" destId="{EED9BE84-36DE-4F1F-8A44-E0A44E3515BC}" srcOrd="0" destOrd="0" presId="urn:microsoft.com/office/officeart/2005/8/layout/radial5"/>
    <dgm:cxn modelId="{15DF98E0-779A-4CB4-AA1F-0600EDFFE712}" type="presOf" srcId="{1E09EC35-A223-4B59-94AA-AA1346FF2990}" destId="{EB05B3D0-508A-48F5-B7A6-774AE601210E}" srcOrd="1" destOrd="0" presId="urn:microsoft.com/office/officeart/2005/8/layout/radial5"/>
    <dgm:cxn modelId="{FA307705-242C-486D-8F93-6CBB9637B69B}" type="presOf" srcId="{1E09EC35-A223-4B59-94AA-AA1346FF2990}" destId="{172460C8-3D01-482E-925C-DA3B5E65D3CD}" srcOrd="0" destOrd="0" presId="urn:microsoft.com/office/officeart/2005/8/layout/radial5"/>
    <dgm:cxn modelId="{B596F438-9ABC-4513-AD9F-FCFE47927967}" type="presOf" srcId="{04D6BE7F-9C88-4210-900F-77D315FF917E}" destId="{21522801-707D-46C6-A6ED-1E1130F110A9}" srcOrd="0" destOrd="0" presId="urn:microsoft.com/office/officeart/2005/8/layout/radial5"/>
    <dgm:cxn modelId="{6635ACB5-168C-4A7F-B193-93FDBFF70505}" srcId="{31A28A78-611F-45CE-B244-0F05C36ED54A}" destId="{036C2158-11D5-488D-A59B-4EC33FEDB6C9}" srcOrd="1" destOrd="0" parTransId="{945D6B2C-1591-40D1-A800-A9B1DE095604}" sibTransId="{1C9ED64C-1458-4685-A34C-7170C8C53D95}"/>
    <dgm:cxn modelId="{3487CE7C-FF37-47BF-B94E-76FD2A6FD18F}" type="presOf" srcId="{A8393BB6-FB03-414E-9883-E632AE7BB0A0}" destId="{41D2D1C9-EF7B-43F4-A362-B4DF9C168A86}" srcOrd="0" destOrd="0" presId="urn:microsoft.com/office/officeart/2005/8/layout/radial5"/>
    <dgm:cxn modelId="{A37D7D74-1D2E-4CA9-A7F4-77D1181D860C}" srcId="{31A28A78-611F-45CE-B244-0F05C36ED54A}" destId="{A8393BB6-FB03-414E-9883-E632AE7BB0A0}" srcOrd="3" destOrd="0" parTransId="{1A7B2012-DE4F-4ACF-AA07-F683C7721714}" sibTransId="{574EB836-4BD6-4F81-8631-F49D1D9E39D1}"/>
    <dgm:cxn modelId="{40C49714-3E6F-4B9A-8F7B-BD8CCD8619E2}" type="presOf" srcId="{A1B64F7B-9E21-4A7C-A8AE-7CBD0FDFC613}" destId="{CD08E66C-F631-4E3B-B8D0-065485EBCA20}" srcOrd="0" destOrd="0" presId="urn:microsoft.com/office/officeart/2005/8/layout/radial5"/>
    <dgm:cxn modelId="{CB8A86F0-65B3-44D6-922D-7344979D8A5B}" type="presOf" srcId="{036C2158-11D5-488D-A59B-4EC33FEDB6C9}" destId="{01830785-D2A7-4C57-A5E8-901A0C83F824}" srcOrd="0" destOrd="0" presId="urn:microsoft.com/office/officeart/2005/8/layout/radial5"/>
    <dgm:cxn modelId="{8C125D6C-25E5-468F-9AC4-54A4FAA54D30}" type="presParOf" srcId="{97785303-5F68-4BD2-8725-A59133205CA1}" destId="{CB0000C3-0FB8-45EE-8DC1-402DAC83A5ED}" srcOrd="0" destOrd="0" presId="urn:microsoft.com/office/officeart/2005/8/layout/radial5"/>
    <dgm:cxn modelId="{2BC11639-39E4-495B-97AF-9D3B62E7050D}" type="presParOf" srcId="{97785303-5F68-4BD2-8725-A59133205CA1}" destId="{5BBF6755-87E7-4CFC-9714-FCD58BBF5D12}" srcOrd="1" destOrd="0" presId="urn:microsoft.com/office/officeart/2005/8/layout/radial5"/>
    <dgm:cxn modelId="{25381A18-C4C6-49D7-A3AB-F33F13EDEAA7}" type="presParOf" srcId="{5BBF6755-87E7-4CFC-9714-FCD58BBF5D12}" destId="{A333ADAB-34B9-4BC8-8104-EAA48C340259}" srcOrd="0" destOrd="0" presId="urn:microsoft.com/office/officeart/2005/8/layout/radial5"/>
    <dgm:cxn modelId="{7EB3AB70-47CD-4883-8B46-BFE282BEA27E}" type="presParOf" srcId="{97785303-5F68-4BD2-8725-A59133205CA1}" destId="{CD08E66C-F631-4E3B-B8D0-065485EBCA20}" srcOrd="2" destOrd="0" presId="urn:microsoft.com/office/officeart/2005/8/layout/radial5"/>
    <dgm:cxn modelId="{66E3D6F3-E661-4DE4-BC4E-4C462041BAD3}" type="presParOf" srcId="{97785303-5F68-4BD2-8725-A59133205CA1}" destId="{7C1CAFBC-9D5D-4E02-925C-1736CD113929}" srcOrd="3" destOrd="0" presId="urn:microsoft.com/office/officeart/2005/8/layout/radial5"/>
    <dgm:cxn modelId="{CCDA3D75-D943-4DE6-8B89-77BA68C67E16}" type="presParOf" srcId="{7C1CAFBC-9D5D-4E02-925C-1736CD113929}" destId="{E8A880EE-EAE8-4F38-AA77-DC1B3ED92418}" srcOrd="0" destOrd="0" presId="urn:microsoft.com/office/officeart/2005/8/layout/radial5"/>
    <dgm:cxn modelId="{C19914F5-B414-4F19-8500-EE89F6587756}" type="presParOf" srcId="{97785303-5F68-4BD2-8725-A59133205CA1}" destId="{01830785-D2A7-4C57-A5E8-901A0C83F824}" srcOrd="4" destOrd="0" presId="urn:microsoft.com/office/officeart/2005/8/layout/radial5"/>
    <dgm:cxn modelId="{571FD9BB-F24F-49FF-9C5D-8D21D46A619B}" type="presParOf" srcId="{97785303-5F68-4BD2-8725-A59133205CA1}" destId="{172460C8-3D01-482E-925C-DA3B5E65D3CD}" srcOrd="5" destOrd="0" presId="urn:microsoft.com/office/officeart/2005/8/layout/radial5"/>
    <dgm:cxn modelId="{B3685EB0-A196-4AC3-BB7C-3961013879AF}" type="presParOf" srcId="{172460C8-3D01-482E-925C-DA3B5E65D3CD}" destId="{EB05B3D0-508A-48F5-B7A6-774AE601210E}" srcOrd="0" destOrd="0" presId="urn:microsoft.com/office/officeart/2005/8/layout/radial5"/>
    <dgm:cxn modelId="{3E5551D1-3F02-4908-8C23-BFA9A2BD8CE6}" type="presParOf" srcId="{97785303-5F68-4BD2-8725-A59133205CA1}" destId="{325702B1-DC2C-46F9-8187-561EC18D258E}" srcOrd="6" destOrd="0" presId="urn:microsoft.com/office/officeart/2005/8/layout/radial5"/>
    <dgm:cxn modelId="{BDBCB756-0945-44A0-8010-755AF039E683}" type="presParOf" srcId="{97785303-5F68-4BD2-8725-A59133205CA1}" destId="{FC209572-2524-4741-B35F-6656634F1037}" srcOrd="7" destOrd="0" presId="urn:microsoft.com/office/officeart/2005/8/layout/radial5"/>
    <dgm:cxn modelId="{CCE5FD53-29F5-4753-811B-D979C1B8BE98}" type="presParOf" srcId="{FC209572-2524-4741-B35F-6656634F1037}" destId="{FD14AEA3-0397-4FAE-8A59-7D3045EE513F}" srcOrd="0" destOrd="0" presId="urn:microsoft.com/office/officeart/2005/8/layout/radial5"/>
    <dgm:cxn modelId="{DF914760-8FA3-4A5C-91F0-2C881E9E0193}" type="presParOf" srcId="{97785303-5F68-4BD2-8725-A59133205CA1}" destId="{41D2D1C9-EF7B-43F4-A362-B4DF9C168A86}" srcOrd="8" destOrd="0" presId="urn:microsoft.com/office/officeart/2005/8/layout/radial5"/>
    <dgm:cxn modelId="{1F7CE0A2-8F39-4460-B0FE-CD58BA99679D}" type="presParOf" srcId="{97785303-5F68-4BD2-8725-A59133205CA1}" destId="{EED9BE84-36DE-4F1F-8A44-E0A44E3515BC}" srcOrd="9" destOrd="0" presId="urn:microsoft.com/office/officeart/2005/8/layout/radial5"/>
    <dgm:cxn modelId="{FA662A3C-729D-46E3-A701-BF77A2359754}" type="presParOf" srcId="{EED9BE84-36DE-4F1F-8A44-E0A44E3515BC}" destId="{19965E3D-B8C2-4992-904E-06760DAA1B51}" srcOrd="0" destOrd="0" presId="urn:microsoft.com/office/officeart/2005/8/layout/radial5"/>
    <dgm:cxn modelId="{6A41F94F-32C7-4459-A691-A05C29AFD266}" type="presParOf" srcId="{97785303-5F68-4BD2-8725-A59133205CA1}" destId="{21522801-707D-46C6-A6ED-1E1130F110A9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3609B-E335-4874-867C-41660796E795}">
      <dsp:nvSpPr>
        <dsp:cNvPr id="0" name=""/>
        <dsp:cNvSpPr/>
      </dsp:nvSpPr>
      <dsp:spPr>
        <a:xfrm>
          <a:off x="745610" y="226027"/>
          <a:ext cx="1326507" cy="327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4B5C00-642E-477F-A3AD-43B28A5C390D}">
      <dsp:nvSpPr>
        <dsp:cNvPr id="0" name=""/>
        <dsp:cNvSpPr/>
      </dsp:nvSpPr>
      <dsp:spPr>
        <a:xfrm>
          <a:off x="4266182" y="1631898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/>
        </a:p>
      </dsp:txBody>
      <dsp:txXfrm>
        <a:off x="4266182" y="1631898"/>
        <a:ext cx="1829817" cy="678862"/>
      </dsp:txXfrm>
    </dsp:sp>
    <dsp:sp modelId="{C6B9D189-5C16-4AE5-B1E9-50A42138DC36}">
      <dsp:nvSpPr>
        <dsp:cNvPr id="0" name=""/>
        <dsp:cNvSpPr/>
      </dsp:nvSpPr>
      <dsp:spPr>
        <a:xfrm>
          <a:off x="2133091" y="903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953CDA-6AE5-4AF4-A11E-912DBBE1D93C}">
      <dsp:nvSpPr>
        <dsp:cNvPr id="0" name=""/>
        <dsp:cNvSpPr/>
      </dsp:nvSpPr>
      <dsp:spPr>
        <a:xfrm>
          <a:off x="2133091" y="1261647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/>
        </a:p>
      </dsp:txBody>
      <dsp:txXfrm>
        <a:off x="2133091" y="1261647"/>
        <a:ext cx="1829817" cy="678862"/>
      </dsp:txXfrm>
    </dsp:sp>
    <dsp:sp modelId="{7AB1A304-A9B7-4FD7-9B8E-256E0C6322C8}">
      <dsp:nvSpPr>
        <dsp:cNvPr id="0" name=""/>
        <dsp:cNvSpPr/>
      </dsp:nvSpPr>
      <dsp:spPr>
        <a:xfrm>
          <a:off x="4145967" y="903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0778E4-C161-4AA4-A777-EEB27D88D551}">
      <dsp:nvSpPr>
        <dsp:cNvPr id="0" name=""/>
        <dsp:cNvSpPr/>
      </dsp:nvSpPr>
      <dsp:spPr>
        <a:xfrm>
          <a:off x="4266182" y="625770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4266182" y="625770"/>
        <a:ext cx="1829817" cy="678862"/>
      </dsp:txXfrm>
    </dsp:sp>
    <dsp:sp modelId="{596FF0BC-11BE-4729-856A-5406541029BC}">
      <dsp:nvSpPr>
        <dsp:cNvPr id="0" name=""/>
        <dsp:cNvSpPr/>
      </dsp:nvSpPr>
      <dsp:spPr>
        <a:xfrm>
          <a:off x="2133091" y="2123490"/>
          <a:ext cx="1829817" cy="12607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B148E-38EF-4189-B54F-4CA25561FF9F}">
      <dsp:nvSpPr>
        <dsp:cNvPr id="0" name=""/>
        <dsp:cNvSpPr/>
      </dsp:nvSpPr>
      <dsp:spPr>
        <a:xfrm>
          <a:off x="2133091" y="3384234"/>
          <a:ext cx="1829817" cy="67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2133091" y="3384234"/>
        <a:ext cx="1829817" cy="678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AB41B-74E4-428C-9DFC-C8B8082AFF3C}">
      <dsp:nvSpPr>
        <dsp:cNvPr id="0" name=""/>
        <dsp:cNvSpPr/>
      </dsp:nvSpPr>
      <dsp:spPr>
        <a:xfrm>
          <a:off x="1160138" y="1603983"/>
          <a:ext cx="420365" cy="420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</a:t>
          </a:r>
          <a:endParaRPr lang="en-US" sz="1800" kern="1200" dirty="0"/>
        </a:p>
      </dsp:txBody>
      <dsp:txXfrm>
        <a:off x="1221699" y="1665544"/>
        <a:ext cx="297243" cy="297243"/>
      </dsp:txXfrm>
    </dsp:sp>
    <dsp:sp modelId="{39AED77E-C7AB-4AEB-8B46-B5AF6B645DCD}">
      <dsp:nvSpPr>
        <dsp:cNvPr id="0" name=""/>
        <dsp:cNvSpPr/>
      </dsp:nvSpPr>
      <dsp:spPr>
        <a:xfrm rot="16274247">
          <a:off x="1249717" y="1294165"/>
          <a:ext cx="260585" cy="142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270693" y="1344184"/>
        <a:ext cx="217708" cy="85754"/>
      </dsp:txXfrm>
    </dsp:sp>
    <dsp:sp modelId="{1E8F88C0-8D5E-4E08-9B9F-20F0C247623C}">
      <dsp:nvSpPr>
        <dsp:cNvPr id="0" name=""/>
        <dsp:cNvSpPr/>
      </dsp:nvSpPr>
      <dsp:spPr>
        <a:xfrm>
          <a:off x="1179834" y="692160"/>
          <a:ext cx="420365" cy="420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1241395" y="753721"/>
        <a:ext cx="297243" cy="297243"/>
      </dsp:txXfrm>
    </dsp:sp>
    <dsp:sp modelId="{DC3DA605-3E4E-4390-98A0-867FCB9B2028}">
      <dsp:nvSpPr>
        <dsp:cNvPr id="0" name=""/>
        <dsp:cNvSpPr/>
      </dsp:nvSpPr>
      <dsp:spPr>
        <a:xfrm rot="5629208">
          <a:off x="1343138" y="1600024"/>
          <a:ext cx="73419" cy="142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1354885" y="1617620"/>
        <a:ext cx="51393" cy="85754"/>
      </dsp:txXfrm>
    </dsp:sp>
    <dsp:sp modelId="{3DF86212-77E2-43A2-81C4-E57DBB6BE630}">
      <dsp:nvSpPr>
        <dsp:cNvPr id="0" name=""/>
        <dsp:cNvSpPr/>
      </dsp:nvSpPr>
      <dsp:spPr>
        <a:xfrm>
          <a:off x="1178915" y="1322771"/>
          <a:ext cx="420365" cy="420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</a:t>
          </a:r>
          <a:endParaRPr lang="en-US" sz="1800" kern="1200" dirty="0"/>
        </a:p>
      </dsp:txBody>
      <dsp:txXfrm>
        <a:off x="1240476" y="1384332"/>
        <a:ext cx="297243" cy="297243"/>
      </dsp:txXfrm>
    </dsp:sp>
    <dsp:sp modelId="{725E02C4-EECD-41FD-BBDF-BA03801A91C6}">
      <dsp:nvSpPr>
        <dsp:cNvPr id="0" name=""/>
        <dsp:cNvSpPr/>
      </dsp:nvSpPr>
      <dsp:spPr>
        <a:xfrm rot="9098475">
          <a:off x="1027895" y="1894975"/>
          <a:ext cx="120638" cy="142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1061914" y="1914965"/>
        <a:ext cx="84447" cy="85754"/>
      </dsp:txXfrm>
    </dsp:sp>
    <dsp:sp modelId="{D13F4EC7-B944-42B0-B021-291F7BB7E4E7}">
      <dsp:nvSpPr>
        <dsp:cNvPr id="0" name=""/>
        <dsp:cNvSpPr/>
      </dsp:nvSpPr>
      <dsp:spPr>
        <a:xfrm>
          <a:off x="589917" y="1911770"/>
          <a:ext cx="420365" cy="420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</a:t>
          </a:r>
          <a:endParaRPr lang="en-US" sz="1800" kern="1200" dirty="0"/>
        </a:p>
      </dsp:txBody>
      <dsp:txXfrm>
        <a:off x="651478" y="1973331"/>
        <a:ext cx="297243" cy="297243"/>
      </dsp:txXfrm>
    </dsp:sp>
    <dsp:sp modelId="{1340E650-A08D-4F9C-8661-5BF0829C9CBB}">
      <dsp:nvSpPr>
        <dsp:cNvPr id="0" name=""/>
        <dsp:cNvSpPr/>
      </dsp:nvSpPr>
      <dsp:spPr>
        <a:xfrm rot="11618148">
          <a:off x="597265" y="1604829"/>
          <a:ext cx="409412" cy="1429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639538" y="1638468"/>
        <a:ext cx="366535" cy="85754"/>
      </dsp:txXfrm>
    </dsp:sp>
    <dsp:sp modelId="{FD580882-76CB-476C-B9CD-6448386FA102}">
      <dsp:nvSpPr>
        <dsp:cNvPr id="0" name=""/>
        <dsp:cNvSpPr/>
      </dsp:nvSpPr>
      <dsp:spPr>
        <a:xfrm>
          <a:off x="918" y="1322771"/>
          <a:ext cx="420365" cy="420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q</a:t>
          </a:r>
          <a:endParaRPr lang="en-US" sz="1800" kern="1200" dirty="0"/>
        </a:p>
      </dsp:txBody>
      <dsp:txXfrm>
        <a:off x="62479" y="1384332"/>
        <a:ext cx="297243" cy="2972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000C3-0FB8-45EE-8DC1-402DAC83A5ED}">
      <dsp:nvSpPr>
        <dsp:cNvPr id="0" name=""/>
        <dsp:cNvSpPr/>
      </dsp:nvSpPr>
      <dsp:spPr>
        <a:xfrm>
          <a:off x="3366410" y="2765177"/>
          <a:ext cx="1894693" cy="1476112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1" kern="1200" dirty="0" smtClean="0">
              <a:latin typeface="NikoshBAN" pitchFamily="2" charset="0"/>
              <a:cs typeface="NikoshBAN" pitchFamily="2" charset="0"/>
            </a:rPr>
            <a:t>মুলদ সংখ্যা</a:t>
          </a:r>
          <a:endParaRPr lang="en-US" sz="3600" b="1" kern="1200" dirty="0">
            <a:latin typeface="NikoshBAN" pitchFamily="2" charset="0"/>
            <a:cs typeface="NikoshBAN" pitchFamily="2" charset="0"/>
          </a:endParaRPr>
        </a:p>
      </dsp:txBody>
      <dsp:txXfrm>
        <a:off x="3643881" y="2981349"/>
        <a:ext cx="1339751" cy="1043768"/>
      </dsp:txXfrm>
    </dsp:sp>
    <dsp:sp modelId="{5BBF6755-87E7-4CFC-9714-FCD58BBF5D12}">
      <dsp:nvSpPr>
        <dsp:cNvPr id="0" name=""/>
        <dsp:cNvSpPr/>
      </dsp:nvSpPr>
      <dsp:spPr>
        <a:xfrm rot="16105248">
          <a:off x="4021153" y="1987252"/>
          <a:ext cx="518375" cy="6078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4101052" y="2186543"/>
        <a:ext cx="362863" cy="364695"/>
      </dsp:txXfrm>
    </dsp:sp>
    <dsp:sp modelId="{CD08E66C-F631-4E3B-B8D0-065485EBCA20}">
      <dsp:nvSpPr>
        <dsp:cNvPr id="0" name=""/>
        <dsp:cNvSpPr/>
      </dsp:nvSpPr>
      <dsp:spPr>
        <a:xfrm>
          <a:off x="2285700" y="0"/>
          <a:ext cx="3912236" cy="178772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জোড় সংখ্যা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2858634" y="261806"/>
        <a:ext cx="2766368" cy="1264111"/>
      </dsp:txXfrm>
    </dsp:sp>
    <dsp:sp modelId="{7C1CAFBC-9D5D-4E02-925C-1736CD113929}">
      <dsp:nvSpPr>
        <dsp:cNvPr id="0" name=""/>
        <dsp:cNvSpPr/>
      </dsp:nvSpPr>
      <dsp:spPr>
        <a:xfrm rot="20264114">
          <a:off x="5187110" y="2821251"/>
          <a:ext cx="100183" cy="6078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188230" y="2948510"/>
        <a:ext cx="70128" cy="364695"/>
      </dsp:txXfrm>
    </dsp:sp>
    <dsp:sp modelId="{01830785-D2A7-4C57-A5E8-901A0C83F824}">
      <dsp:nvSpPr>
        <dsp:cNvPr id="0" name=""/>
        <dsp:cNvSpPr/>
      </dsp:nvSpPr>
      <dsp:spPr>
        <a:xfrm>
          <a:off x="4909343" y="1623461"/>
          <a:ext cx="3625056" cy="178772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স্বাভাবিক সংখ্যা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5440220" y="1885267"/>
        <a:ext cx="2563302" cy="1264111"/>
      </dsp:txXfrm>
    </dsp:sp>
    <dsp:sp modelId="{172460C8-3D01-482E-925C-DA3B5E65D3CD}">
      <dsp:nvSpPr>
        <dsp:cNvPr id="0" name=""/>
        <dsp:cNvSpPr/>
      </dsp:nvSpPr>
      <dsp:spPr>
        <a:xfrm rot="2662128">
          <a:off x="4968444" y="4044373"/>
          <a:ext cx="418384" cy="6078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4986339" y="4122053"/>
        <a:ext cx="292869" cy="364695"/>
      </dsp:txXfrm>
    </dsp:sp>
    <dsp:sp modelId="{325702B1-DC2C-46F9-8187-561EC18D258E}">
      <dsp:nvSpPr>
        <dsp:cNvPr id="0" name=""/>
        <dsp:cNvSpPr/>
      </dsp:nvSpPr>
      <dsp:spPr>
        <a:xfrm>
          <a:off x="4471677" y="4536876"/>
          <a:ext cx="3625056" cy="178772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পুর্ণ সংখ্যা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5002554" y="4798682"/>
        <a:ext cx="2563302" cy="1264111"/>
      </dsp:txXfrm>
    </dsp:sp>
    <dsp:sp modelId="{FC209572-2524-4741-B35F-6656634F1037}">
      <dsp:nvSpPr>
        <dsp:cNvPr id="0" name=""/>
        <dsp:cNvSpPr/>
      </dsp:nvSpPr>
      <dsp:spPr>
        <a:xfrm rot="8238095">
          <a:off x="3175449" y="4042242"/>
          <a:ext cx="449580" cy="6078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3292448" y="4118075"/>
        <a:ext cx="314706" cy="364695"/>
      </dsp:txXfrm>
    </dsp:sp>
    <dsp:sp modelId="{41D2D1C9-EF7B-43F4-A362-B4DF9C168A86}">
      <dsp:nvSpPr>
        <dsp:cNvPr id="0" name=""/>
        <dsp:cNvSpPr/>
      </dsp:nvSpPr>
      <dsp:spPr>
        <a:xfrm>
          <a:off x="412295" y="4536876"/>
          <a:ext cx="3625056" cy="178772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latin typeface="NikoshBAN" pitchFamily="2" charset="0"/>
              <a:cs typeface="NikoshBAN" pitchFamily="2" charset="0"/>
            </a:rPr>
            <a:t>মৌলিক সংখ্যা</a:t>
          </a:r>
          <a:endParaRPr lang="en-US" sz="3200" b="1" kern="1200" dirty="0">
            <a:latin typeface="NikoshBAN" pitchFamily="2" charset="0"/>
            <a:cs typeface="NikoshBAN" pitchFamily="2" charset="0"/>
          </a:endParaRPr>
        </a:p>
      </dsp:txBody>
      <dsp:txXfrm>
        <a:off x="943172" y="4798682"/>
        <a:ext cx="2563302" cy="1264111"/>
      </dsp:txXfrm>
    </dsp:sp>
    <dsp:sp modelId="{EED9BE84-36DE-4F1F-8A44-E0A44E3515BC}">
      <dsp:nvSpPr>
        <dsp:cNvPr id="0" name=""/>
        <dsp:cNvSpPr/>
      </dsp:nvSpPr>
      <dsp:spPr>
        <a:xfrm rot="15347965">
          <a:off x="2859212" y="2896318"/>
          <a:ext cx="933808" cy="4507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943405" y="3052004"/>
        <a:ext cx="798592" cy="270433"/>
      </dsp:txXfrm>
    </dsp:sp>
    <dsp:sp modelId="{21522801-707D-46C6-A6ED-1E1130F110A9}">
      <dsp:nvSpPr>
        <dsp:cNvPr id="0" name=""/>
        <dsp:cNvSpPr/>
      </dsp:nvSpPr>
      <dsp:spPr>
        <a:xfrm>
          <a:off x="0" y="1596341"/>
          <a:ext cx="3523531" cy="1841962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বিজোড় সংখ্যা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516009" y="1866090"/>
        <a:ext cx="2491513" cy="1302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40F16-7F59-49FE-AC71-9D98FFC65250}" type="datetimeFigureOut">
              <a:rPr lang="en-US" smtClean="0"/>
              <a:t>2/19/2014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E7C99-5104-4068-88D0-E4B05DA580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24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9372600" cy="7029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-152400"/>
            <a:ext cx="93726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2801598" y="5257800"/>
            <a:ext cx="457201" cy="9906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9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8900" dirty="0" smtClean="0">
                <a:latin typeface="MingLiU_HKSCS-ExtB" pitchFamily="18" charset="-120"/>
                <a:ea typeface="MingLiU_HKSCS-ExtB" pitchFamily="18" charset="-120"/>
              </a:rPr>
              <a:t>পরিচিতি</a:t>
            </a:r>
            <a:endParaRPr lang="en-US" dirty="0">
              <a:latin typeface="MingLiU_HKSCS-ExtB" pitchFamily="18" charset="-120"/>
              <a:ea typeface="MingLiU_HKSCS-ExtB" pitchFamily="18" charset="-12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44" y="1447800"/>
            <a:ext cx="4497388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শাহিদ উল্লাহ </a:t>
            </a:r>
          </a:p>
          <a:p>
            <a:r>
              <a:rPr lang="bn-BD" dirty="0" smtClean="0"/>
              <a:t>সহকারি শিক্ষক</a:t>
            </a:r>
          </a:p>
          <a:p>
            <a:r>
              <a:rPr lang="bn-BD" dirty="0" smtClean="0"/>
              <a:t>হরশী উচ্চ বিদ্যালয়,</a:t>
            </a:r>
          </a:p>
          <a:p>
            <a:r>
              <a:rPr lang="bn-BD" dirty="0" smtClean="0"/>
              <a:t>পাকুন্দিয়া, কিশরগঞ্জ।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8283" y="1447800"/>
            <a:ext cx="4572000" cy="541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শ্রেনি-৯ম</a:t>
            </a:r>
          </a:p>
          <a:p>
            <a:r>
              <a:rPr lang="bn-BD" dirty="0" smtClean="0"/>
              <a:t>বিষয়-গনিত</a:t>
            </a:r>
          </a:p>
          <a:p>
            <a:r>
              <a:rPr lang="bn-BD" dirty="0" smtClean="0"/>
              <a:t>অধ্যায়-১ম</a:t>
            </a:r>
          </a:p>
          <a:p>
            <a:r>
              <a:rPr lang="bn-BD" dirty="0" smtClean="0"/>
              <a:t>সময়-৪৫মিনিট</a:t>
            </a:r>
          </a:p>
          <a:p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31069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95870"/>
            <a:ext cx="7821372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০,  ১,  -৩,  ২,   ৩</a:t>
            </a:r>
          </a:p>
          <a:p>
            <a:r>
              <a:rPr lang="bn-BD" dirty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273076"/>
            <a:ext cx="7821372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উপরের  ছকে তোমরা কি  দেখতে পাচ্চ 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সব গুলি  সংখাকে কি বলা 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2286001" y="4242136"/>
            <a:ext cx="4648201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“</a:t>
            </a:r>
            <a:r>
              <a:rPr lang="bn-BD" sz="6000" dirty="0" smtClean="0"/>
              <a:t>বাস্তব সংখ্যা</a:t>
            </a:r>
            <a:r>
              <a:rPr lang="en-US" sz="6000" dirty="0" smtClean="0"/>
              <a:t>”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30713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64626"/>
            <a:ext cx="9144000" cy="28007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স্বাভাবিক সংখ্যা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কি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 বলতে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মুলদ সংখ্যা কি বলতে পারবে।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গানিতিক সংখ্যা কি বলতে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990600"/>
            <a:ext cx="37338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শিখন  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71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62737"/>
            <a:ext cx="8229600" cy="129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শ্রেণিবিন্যাস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676400" y="2209800"/>
            <a:ext cx="6629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বাস্তব সংখ্যা প্রথম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</a:t>
            </a:r>
            <a:r>
              <a:rPr lang="bn-BD" sz="3600" dirty="0" smtClean="0"/>
              <a:t> ২ প্রকার</a:t>
            </a:r>
            <a:r>
              <a:rPr lang="en-US" sz="3600" dirty="0" smtClean="0"/>
              <a:t>-</a:t>
            </a:r>
          </a:p>
          <a:p>
            <a:r>
              <a:rPr lang="bn-BD" sz="4800" dirty="0" smtClean="0"/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মূলদ সংখ্যা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অমূলদ সংখ্যা</a:t>
            </a:r>
            <a:endParaRPr lang="bn-BD" sz="1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328553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।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59767020"/>
              </p:ext>
            </p:extLst>
          </p:nvPr>
        </p:nvGraphicFramePr>
        <p:xfrm>
          <a:off x="15544800" y="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22146240"/>
              </p:ext>
            </p:extLst>
          </p:nvPr>
        </p:nvGraphicFramePr>
        <p:xfrm flipH="1">
          <a:off x="18288000" y="1385956"/>
          <a:ext cx="1600200" cy="306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5105400"/>
            <a:ext cx="89154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মুলাদ সংখ্যা নিয়ে আলচনা করব-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9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65106674"/>
              </p:ext>
            </p:extLst>
          </p:nvPr>
        </p:nvGraphicFramePr>
        <p:xfrm>
          <a:off x="304800" y="533400"/>
          <a:ext cx="85344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753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pPr algn="l"/>
            <a:r>
              <a:rPr lang="bn-BD" sz="8800" dirty="0" smtClean="0"/>
              <a:t>দলীয় কাজ 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BD" sz="4400" dirty="0" smtClean="0"/>
              <a:t>১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∙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অমূলদ  সংখ্যা প্রমান কর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 । 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১০ এবং </a:t>
            </a:r>
            <a:r>
              <a:rPr lang="bn-BD" sz="4400" dirty="0" smtClean="0">
                <a:cs typeface="NikoshBAN" pitchFamily="2" charset="0"/>
              </a:rPr>
              <a:t>০</a:t>
            </a:r>
            <a:r>
              <a:rPr lang="en-US" sz="4400" dirty="0" smtClean="0">
                <a:cs typeface="NikoshBAN" pitchFamily="2" charset="0"/>
              </a:rPr>
              <a:t>.</a:t>
            </a:r>
            <a:r>
              <a:rPr lang="bn-BD" sz="4400" dirty="0" smtClean="0">
                <a:cs typeface="NikoshBAN" pitchFamily="2" charset="0"/>
              </a:rPr>
              <a:t>২৫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এর মাঝে দুইটি অমুলদ সংখ্যা লিখ।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2376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1981200" y="131956"/>
            <a:ext cx="5715000" cy="21336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19200" y="533400"/>
            <a:ext cx="59411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971800"/>
            <a:ext cx="6400800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 অমুলদ সংখ্যার  বৈশিষ্ট লিখ।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4001869"/>
            <a:ext cx="6400800" cy="64633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 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⅛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, দশমিক ভগ্নাংশ পরিণত কর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6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077200" cy="22098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bn-BD" sz="10700" dirty="0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07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67000"/>
            <a:ext cx="8153400" cy="263473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s-IN" sz="4400" dirty="0">
                <a:latin typeface="NikoshBAN" pitchFamily="2" charset="0"/>
                <a:cs typeface="NikoshBAN" pitchFamily="2" charset="0"/>
              </a:rPr>
              <a:t>বাস্তব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সংখ্যার আয়ত চিত্র অঙ্কন করে বিভিন্ন অংশ চিহ্নিত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114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33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ধন্যবাদ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25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177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দলীয় কাজ </vt:lpstr>
      <vt:lpstr>PowerPoint Presentation</vt:lpstr>
      <vt:lpstr>বাড়ীর কাজ 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65</cp:revision>
  <dcterms:created xsi:type="dcterms:W3CDTF">2006-08-16T00:00:00Z</dcterms:created>
  <dcterms:modified xsi:type="dcterms:W3CDTF">2014-02-19T04:59:05Z</dcterms:modified>
</cp:coreProperties>
</file>